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nthawat Suetrong" userId="eb74711c96bd9bf5" providerId="LiveId" clId="{92579BEE-A235-4316-A687-0E55F40F0C69}"/>
    <pc:docChg chg="undo custSel mod addSld delSld modSld">
      <pc:chgData name="Nanthawat Suetrong" userId="eb74711c96bd9bf5" providerId="LiveId" clId="{92579BEE-A235-4316-A687-0E55F40F0C69}" dt="2023-03-13T05:37:31.369" v="190"/>
      <pc:docMkLst>
        <pc:docMk/>
      </pc:docMkLst>
      <pc:sldChg chg="addSp delSp modSp mod">
        <pc:chgData name="Nanthawat Suetrong" userId="eb74711c96bd9bf5" providerId="LiveId" clId="{92579BEE-A235-4316-A687-0E55F40F0C69}" dt="2023-03-11T15:06:53.057" v="187" actId="1076"/>
        <pc:sldMkLst>
          <pc:docMk/>
          <pc:sldMk cId="1170332397" sldId="256"/>
        </pc:sldMkLst>
        <pc:spChg chg="mod">
          <ac:chgData name="Nanthawat Suetrong" userId="eb74711c96bd9bf5" providerId="LiveId" clId="{92579BEE-A235-4316-A687-0E55F40F0C69}" dt="2023-03-11T15:01:06.596" v="153" actId="207"/>
          <ac:spMkLst>
            <pc:docMk/>
            <pc:sldMk cId="1170332397" sldId="256"/>
            <ac:spMk id="4" creationId="{9731CE98-A160-1013-8476-822D8A13E21B}"/>
          </ac:spMkLst>
        </pc:spChg>
        <pc:spChg chg="add mod">
          <ac:chgData name="Nanthawat Suetrong" userId="eb74711c96bd9bf5" providerId="LiveId" clId="{92579BEE-A235-4316-A687-0E55F40F0C69}" dt="2023-03-11T15:04:00.361" v="162" actId="113"/>
          <ac:spMkLst>
            <pc:docMk/>
            <pc:sldMk cId="1170332397" sldId="256"/>
            <ac:spMk id="12" creationId="{FFEB6CB8-949E-B5EF-C423-17B290BB367F}"/>
          </ac:spMkLst>
        </pc:spChg>
        <pc:picChg chg="add del mod">
          <ac:chgData name="Nanthawat Suetrong" userId="eb74711c96bd9bf5" providerId="LiveId" clId="{92579BEE-A235-4316-A687-0E55F40F0C69}" dt="2023-03-11T14:43:37.458" v="5" actId="478"/>
          <ac:picMkLst>
            <pc:docMk/>
            <pc:sldMk cId="1170332397" sldId="256"/>
            <ac:picMk id="3" creationId="{5B38CBA9-B99D-ABC5-215A-BC8416FF9FFC}"/>
          </ac:picMkLst>
        </pc:picChg>
        <pc:picChg chg="add del mod">
          <ac:chgData name="Nanthawat Suetrong" userId="eb74711c96bd9bf5" providerId="LiveId" clId="{92579BEE-A235-4316-A687-0E55F40F0C69}" dt="2023-03-11T14:43:48.385" v="7" actId="478"/>
          <ac:picMkLst>
            <pc:docMk/>
            <pc:sldMk cId="1170332397" sldId="256"/>
            <ac:picMk id="9" creationId="{A39ECB63-6B41-F98F-2B39-C951A37B2F4E}"/>
          </ac:picMkLst>
        </pc:picChg>
        <pc:picChg chg="add del mod">
          <ac:chgData name="Nanthawat Suetrong" userId="eb74711c96bd9bf5" providerId="LiveId" clId="{92579BEE-A235-4316-A687-0E55F40F0C69}" dt="2023-03-11T14:44:14.223" v="11" actId="478"/>
          <ac:picMkLst>
            <pc:docMk/>
            <pc:sldMk cId="1170332397" sldId="256"/>
            <ac:picMk id="11" creationId="{B7405891-81DF-F5FF-F917-796D21F5A811}"/>
          </ac:picMkLst>
        </pc:picChg>
        <pc:picChg chg="add del mod">
          <ac:chgData name="Nanthawat Suetrong" userId="eb74711c96bd9bf5" providerId="LiveId" clId="{92579BEE-A235-4316-A687-0E55F40F0C69}" dt="2023-03-11T14:47:25.796" v="118" actId="478"/>
          <ac:picMkLst>
            <pc:docMk/>
            <pc:sldMk cId="1170332397" sldId="256"/>
            <ac:picMk id="14" creationId="{B5776189-8FC4-C846-416E-CC6AEB938D78}"/>
          </ac:picMkLst>
        </pc:picChg>
        <pc:picChg chg="add del mod">
          <ac:chgData name="Nanthawat Suetrong" userId="eb74711c96bd9bf5" providerId="LiveId" clId="{92579BEE-A235-4316-A687-0E55F40F0C69}" dt="2023-03-11T15:03:06.105" v="156" actId="478"/>
          <ac:picMkLst>
            <pc:docMk/>
            <pc:sldMk cId="1170332397" sldId="256"/>
            <ac:picMk id="16" creationId="{49A58F8C-49FA-7539-EDA2-2BA466271D27}"/>
          </ac:picMkLst>
        </pc:picChg>
        <pc:picChg chg="add mod">
          <ac:chgData name="Nanthawat Suetrong" userId="eb74711c96bd9bf5" providerId="LiveId" clId="{92579BEE-A235-4316-A687-0E55F40F0C69}" dt="2023-03-11T15:06:53.057" v="187" actId="1076"/>
          <ac:picMkLst>
            <pc:docMk/>
            <pc:sldMk cId="1170332397" sldId="256"/>
            <ac:picMk id="18" creationId="{0C86EA9C-3FBF-2F03-427B-F835615A01E4}"/>
          </ac:picMkLst>
        </pc:picChg>
        <pc:picChg chg="add del mod">
          <ac:chgData name="Nanthawat Suetrong" userId="eb74711c96bd9bf5" providerId="LiveId" clId="{92579BEE-A235-4316-A687-0E55F40F0C69}" dt="2023-03-11T14:58:13.384" v="133" actId="478"/>
          <ac:picMkLst>
            <pc:docMk/>
            <pc:sldMk cId="1170332397" sldId="256"/>
            <ac:picMk id="1026" creationId="{2696AC14-77D0-E870-803F-430717C4F8AD}"/>
          </ac:picMkLst>
        </pc:picChg>
        <pc:picChg chg="add del mod">
          <ac:chgData name="Nanthawat Suetrong" userId="eb74711c96bd9bf5" providerId="LiveId" clId="{92579BEE-A235-4316-A687-0E55F40F0C69}" dt="2023-03-11T15:02:23.067" v="154" actId="478"/>
          <ac:picMkLst>
            <pc:docMk/>
            <pc:sldMk cId="1170332397" sldId="256"/>
            <ac:picMk id="1028" creationId="{A35651E8-6338-D38C-96BB-E246736F3CB6}"/>
          </ac:picMkLst>
        </pc:picChg>
        <pc:picChg chg="add mod">
          <ac:chgData name="Nanthawat Suetrong" userId="eb74711c96bd9bf5" providerId="LiveId" clId="{92579BEE-A235-4316-A687-0E55F40F0C69}" dt="2023-03-11T15:06:33.911" v="182" actId="1076"/>
          <ac:picMkLst>
            <pc:docMk/>
            <pc:sldMk cId="1170332397" sldId="256"/>
            <ac:picMk id="1030" creationId="{048FEEF1-62CA-2568-DCAC-19AC54035CF4}"/>
          </ac:picMkLst>
        </pc:picChg>
        <pc:picChg chg="add del mod">
          <ac:chgData name="Nanthawat Suetrong" userId="eb74711c96bd9bf5" providerId="LiveId" clId="{92579BEE-A235-4316-A687-0E55F40F0C69}" dt="2023-03-11T14:59:29.429" v="145" actId="478"/>
          <ac:picMkLst>
            <pc:docMk/>
            <pc:sldMk cId="1170332397" sldId="256"/>
            <ac:picMk id="1032" creationId="{D92B75B7-2B3E-B689-47FA-B621BEB4FED5}"/>
          </ac:picMkLst>
        </pc:picChg>
        <pc:picChg chg="add del mod">
          <ac:chgData name="Nanthawat Suetrong" userId="eb74711c96bd9bf5" providerId="LiveId" clId="{92579BEE-A235-4316-A687-0E55F40F0C69}" dt="2023-03-11T15:00:16.748" v="152" actId="478"/>
          <ac:picMkLst>
            <pc:docMk/>
            <pc:sldMk cId="1170332397" sldId="256"/>
            <ac:picMk id="1034" creationId="{DCA8575B-2AA4-2DE3-A28A-37AB1A054CCD}"/>
          </ac:picMkLst>
        </pc:picChg>
        <pc:picChg chg="add mod">
          <ac:chgData name="Nanthawat Suetrong" userId="eb74711c96bd9bf5" providerId="LiveId" clId="{92579BEE-A235-4316-A687-0E55F40F0C69}" dt="2023-03-11T15:06:38.605" v="183" actId="1076"/>
          <ac:picMkLst>
            <pc:docMk/>
            <pc:sldMk cId="1170332397" sldId="256"/>
            <ac:picMk id="1036" creationId="{7F4F8BCD-FB55-9403-356B-40969DF28FF5}"/>
          </ac:picMkLst>
        </pc:picChg>
      </pc:sldChg>
      <pc:sldChg chg="add del">
        <pc:chgData name="Nanthawat Suetrong" userId="eb74711c96bd9bf5" providerId="LiveId" clId="{92579BEE-A235-4316-A687-0E55F40F0C69}" dt="2023-03-11T15:08:41.953" v="188" actId="47"/>
        <pc:sldMkLst>
          <pc:docMk/>
          <pc:sldMk cId="2834220354" sldId="257"/>
        </pc:sldMkLst>
      </pc:sldChg>
      <pc:sldChg chg="add">
        <pc:chgData name="Nanthawat Suetrong" userId="eb74711c96bd9bf5" providerId="LiveId" clId="{92579BEE-A235-4316-A687-0E55F40F0C69}" dt="2023-03-11T15:08:46.796" v="189"/>
        <pc:sldMkLst>
          <pc:docMk/>
          <pc:sldMk cId="2920148691" sldId="25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34472E-00FE-D658-DC1C-E5F20BCAF1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84AC47-71C1-CA32-F251-87D2E2439B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3EA870-0E47-6DCE-B209-231D5686C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91918-A1ED-4D3D-8BC3-736CE9D7EA18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D647BE-6575-1E55-EC07-E6571E946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574391-EBA9-FFB2-2483-41C1EC384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DCE18-4BD9-4F0D-BD6E-5EDD72565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647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7A9EA-24C2-3420-945E-CBFD1DC9A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3AE87A-5D30-D516-1554-689876C873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7C5F1F-A644-D485-13BA-955A83E6B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91918-A1ED-4D3D-8BC3-736CE9D7EA18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795FEA-E220-EE67-A318-B3296BC30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7FBD02-8D82-7D4E-06F3-C58521A12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DCE18-4BD9-4F0D-BD6E-5EDD72565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506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97A8D98-93D2-9375-83F7-A643A3FAC9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B2316B-14C4-5882-2062-BDE7B506A9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577006-7094-A565-1694-D92585F4C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91918-A1ED-4D3D-8BC3-736CE9D7EA18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061FB-4112-2E51-433A-6CD36CEDA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BC86B5-D4BA-2EF6-948F-A6E0C083E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DCE18-4BD9-4F0D-BD6E-5EDD72565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887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D0CD22-E4BE-5AC5-8A18-74F4A222E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418A18-2C89-4D09-DE3D-EEE2C92662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A75DA0-D7B0-433D-AE1C-766D8D158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91918-A1ED-4D3D-8BC3-736CE9D7EA18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A559CF-78D7-061E-E4F2-5F22601FA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90EF00-5D0B-1D36-323C-6FE2D8AAF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DCE18-4BD9-4F0D-BD6E-5EDD72565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260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CA09B5-1CF9-D364-EBB6-21681D197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051857-3DB1-1158-A06E-EF7CE26841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C78BF3-9280-0D88-8C7C-34330FFAE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91918-A1ED-4D3D-8BC3-736CE9D7EA18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60A086-72D7-0924-8816-D25923BDB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DD6139-1B0C-15A6-A474-65AC44AD1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DCE18-4BD9-4F0D-BD6E-5EDD72565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796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3B361A-57B1-54BB-430D-117A1B247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40306D-AC20-B69A-33AB-F3CCD3A430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9F0A3C-B692-DBE3-F00E-9B8EC06EF5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E23239-A94F-F133-6E13-534520DC0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91918-A1ED-4D3D-8BC3-736CE9D7EA18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17CA22-29BE-1B92-06B1-EC85D53B6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D41DCC-A6D6-E1B6-14BE-B60AA594A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DCE18-4BD9-4F0D-BD6E-5EDD72565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799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D0ECA-1A1E-90DC-0D15-E905C6BB2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8E26AF-6492-BED7-A44A-4262CF5882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420BD3-524B-A322-9C56-714221C562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8E3C2B-B76A-D025-30D5-72D268433B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E38A307-0A41-EEAC-BF85-1413F1C027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D6ABF3-8262-4BFC-9E99-972B013B1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91918-A1ED-4D3D-8BC3-736CE9D7EA18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CD749B8-D6F0-3418-7FC4-5FF018A2B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A8291D9-0163-AD14-7DFA-B62D91AEA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DCE18-4BD9-4F0D-BD6E-5EDD72565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94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9B1636-45E9-868E-8B2D-D35C32AFE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B13F6C-EDF8-D1D2-CCC9-146E165C3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91918-A1ED-4D3D-8BC3-736CE9D7EA18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19BBF6-0CC6-6961-10B1-6013DFA7E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84AFC1-36CD-CFCB-91CF-2265504DE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DCE18-4BD9-4F0D-BD6E-5EDD72565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755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2695140-B988-957C-606C-4A75A7CED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91918-A1ED-4D3D-8BC3-736CE9D7EA18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633A622-BE1E-CAAA-3A3A-1953A7A50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9A5FBE-306C-57FD-F034-12A5E7502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DCE18-4BD9-4F0D-BD6E-5EDD72565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05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7CAA4-41AC-3B88-FD6D-48E7F7067E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43BB4A-34CB-B5C1-A04A-32BE66C55F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6FCA6C-00CC-CF71-167E-26CC4473B0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ADA3A4-3765-D771-445E-04CB9983E7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91918-A1ED-4D3D-8BC3-736CE9D7EA18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F7DD8F-BF85-83CE-3E6D-917548935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7C0DF7-CFE3-B7F8-7AD2-5754F0ABE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DCE18-4BD9-4F0D-BD6E-5EDD72565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398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BD32D6-FF6E-F62C-4D18-7C7AB2A27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67E994-ECBE-6612-8489-7B16B00643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438EA6-2957-98E1-2572-ABA82D690C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98CCA3-8993-1E8F-0913-A813CA7F0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91918-A1ED-4D3D-8BC3-736CE9D7EA18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135D5A-82C1-F04B-2E17-23002FB17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7B7CFD-03FF-C496-A2D0-FB4DD292A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DCE18-4BD9-4F0D-BD6E-5EDD72565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576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884B99-E07B-53DE-F2B1-FFEC603BE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8F837D-E68B-1395-8AB2-97C247D363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A72E35-C2DF-7418-0A26-A5BA4B9467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891918-A1ED-4D3D-8BC3-736CE9D7EA18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43C6EA-8694-A864-C578-80F0DC126B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DC64E9-76A2-EEE5-9742-5EBFD34947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EDCE18-4BD9-4F0D-BD6E-5EDD72565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205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731CE98-A160-1013-8476-822D8A13E21B}"/>
              </a:ext>
            </a:extLst>
          </p:cNvPr>
          <p:cNvSpPr>
            <a:spLocks noChangeAspec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itle 15">
            <a:extLst>
              <a:ext uri="{FF2B5EF4-FFF2-40B4-BE49-F238E27FC236}">
                <a16:creationId xmlns:a16="http://schemas.microsoft.com/office/drawing/2014/main" id="{81EBC69E-EE4D-52B7-CA78-F06132EE7768}"/>
              </a:ext>
            </a:extLst>
          </p:cNvPr>
          <p:cNvSpPr txBox="1">
            <a:spLocks/>
          </p:cNvSpPr>
          <p:nvPr/>
        </p:nvSpPr>
        <p:spPr>
          <a:xfrm>
            <a:off x="1626066" y="1551411"/>
            <a:ext cx="8157030" cy="255896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b="1" dirty="0">
                <a:solidFill>
                  <a:schemeClr val="bg1"/>
                </a:solidFill>
                <a:latin typeface="Montserrat" panose="00000500000000000000" pitchFamily="2" charset="0"/>
                <a:ea typeface="Roboto" panose="02000000000000000000" pitchFamily="2" charset="0"/>
                <a:cs typeface="Segoe UI Semibold" panose="020B0702040204020203" pitchFamily="34" charset="0"/>
              </a:rPr>
              <a:t>TITLE</a:t>
            </a:r>
            <a:br>
              <a:rPr lang="en-US" b="1" dirty="0">
                <a:solidFill>
                  <a:schemeClr val="bg1"/>
                </a:solidFill>
                <a:latin typeface="Montserrat" panose="00000500000000000000" pitchFamily="2" charset="0"/>
                <a:ea typeface="Roboto" panose="02000000000000000000" pitchFamily="2" charset="0"/>
                <a:cs typeface="Segoe UI Semibold" panose="020B0702040204020203" pitchFamily="34" charset="0"/>
              </a:rPr>
            </a:br>
            <a:r>
              <a:rPr lang="en-US" b="1" dirty="0">
                <a:solidFill>
                  <a:schemeClr val="bg1"/>
                </a:solidFill>
                <a:latin typeface="Montserrat" panose="00000500000000000000" pitchFamily="2" charset="0"/>
                <a:ea typeface="Roboto" panose="02000000000000000000" pitchFamily="2" charset="0"/>
                <a:cs typeface="Segoe UI Semibold" panose="020B0702040204020203" pitchFamily="34" charset="0"/>
              </a:rPr>
              <a:t>RESEARCH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6" name="Text Placeholder 17">
            <a:extLst>
              <a:ext uri="{FF2B5EF4-FFF2-40B4-BE49-F238E27FC236}">
                <a16:creationId xmlns:a16="http://schemas.microsoft.com/office/drawing/2014/main" id="{3AC121BC-4C3B-4C34-FF7C-2376E74438FB}"/>
              </a:ext>
            </a:extLst>
          </p:cNvPr>
          <p:cNvSpPr txBox="1">
            <a:spLocks/>
          </p:cNvSpPr>
          <p:nvPr/>
        </p:nvSpPr>
        <p:spPr>
          <a:xfrm>
            <a:off x="1626066" y="4205075"/>
            <a:ext cx="4469934" cy="458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200" b="1" dirty="0">
                <a:solidFill>
                  <a:schemeClr val="bg1"/>
                </a:solidFill>
              </a:rPr>
              <a:t>Author Name</a:t>
            </a:r>
            <a:endParaRPr lang="id-ID" sz="3200" b="1" dirty="0">
              <a:solidFill>
                <a:schemeClr val="bg1"/>
              </a:solidFill>
            </a:endParaRPr>
          </a:p>
          <a:p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072227CB-5C2C-1850-2F9E-D35691FE12B6}"/>
              </a:ext>
            </a:extLst>
          </p:cNvPr>
          <p:cNvSpPr txBox="1">
            <a:spLocks/>
          </p:cNvSpPr>
          <p:nvPr/>
        </p:nvSpPr>
        <p:spPr>
          <a:xfrm>
            <a:off x="1626066" y="4663440"/>
            <a:ext cx="8157030" cy="462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600" b="1" dirty="0">
                <a:solidFill>
                  <a:schemeClr val="bg1"/>
                </a:solidFill>
                <a:latin typeface="Montserrat" panose="00000500000000000000" pitchFamily="2" charset="0"/>
                <a:ea typeface="Roboto" panose="02000000000000000000" pitchFamily="2" charset="0"/>
                <a:cs typeface="Segoe UI Semibold" panose="020B0702040204020203" pitchFamily="34" charset="0"/>
              </a:rPr>
              <a:t>Affiliation</a:t>
            </a:r>
            <a:r>
              <a:rPr lang="en-US" sz="1600" dirty="0">
                <a:solidFill>
                  <a:schemeClr val="bg1"/>
                </a:solidFill>
                <a:latin typeface="Montserrat" panose="00000500000000000000" pitchFamily="2" charset="0"/>
                <a:ea typeface="Roboto" panose="02000000000000000000" pitchFamily="2" charset="0"/>
                <a:cs typeface="Segoe UI Semibold" panose="020B0702040204020203" pitchFamily="34" charset="0"/>
              </a:rPr>
              <a:t> | Correspondent email</a:t>
            </a:r>
            <a:endParaRPr lang="id-ID" sz="1600" dirty="0">
              <a:solidFill>
                <a:schemeClr val="bg1"/>
              </a:solidFill>
              <a:latin typeface="Montserrat" panose="00000500000000000000" pitchFamily="2" charset="0"/>
              <a:ea typeface="Roboto" panose="02000000000000000000" pitchFamily="2" charset="0"/>
              <a:cs typeface="Segoe UI Semibold" panose="020B0702040204020203" pitchFamily="34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560B53A2-0D68-C1FF-593E-AA748E6E8475}"/>
              </a:ext>
            </a:extLst>
          </p:cNvPr>
          <p:cNvGrpSpPr>
            <a:grpSpLocks noChangeAspect="1"/>
          </p:cNvGrpSpPr>
          <p:nvPr/>
        </p:nvGrpSpPr>
        <p:grpSpPr>
          <a:xfrm>
            <a:off x="808156" y="259928"/>
            <a:ext cx="5515232" cy="952618"/>
            <a:chOff x="808156" y="259928"/>
            <a:chExt cx="5515232" cy="952618"/>
          </a:xfrm>
        </p:grpSpPr>
        <p:pic>
          <p:nvPicPr>
            <p:cNvPr id="1030" name="Picture 6" descr="SHRD - คณะพัฒนาทรัพยากรมนุษย์ สถาบันบัณฑิตพัฒนบริหารศาสตร์">
              <a:extLst>
                <a:ext uri="{FF2B5EF4-FFF2-40B4-BE49-F238E27FC236}">
                  <a16:creationId xmlns:a16="http://schemas.microsoft.com/office/drawing/2014/main" id="{048FEEF1-62CA-2568-DCAC-19AC54035CF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8156" y="259928"/>
              <a:ext cx="943528" cy="947740"/>
            </a:xfrm>
            <a:prstGeom prst="flowChartConnector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0C86EA9C-3FBF-2F03-427B-F835615A01E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55117" y="405609"/>
              <a:ext cx="2668271" cy="806937"/>
            </a:xfrm>
            <a:prstGeom prst="rect">
              <a:avLst/>
            </a:prstGeom>
          </p:spPr>
        </p:pic>
        <p:pic>
          <p:nvPicPr>
            <p:cNvPr id="1036" name="Picture 12" descr="OIA:: - Home">
              <a:extLst>
                <a:ext uri="{FF2B5EF4-FFF2-40B4-BE49-F238E27FC236}">
                  <a16:creationId xmlns:a16="http://schemas.microsoft.com/office/drawing/2014/main" id="{7F4F8BCD-FB55-9403-356B-40969DF28FF5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876" t="8034" r="9197" b="10511"/>
            <a:stretch/>
          </p:blipFill>
          <p:spPr bwMode="auto">
            <a:xfrm>
              <a:off x="1939309" y="405609"/>
              <a:ext cx="1599303" cy="72799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Text Placeholder 16">
            <a:extLst>
              <a:ext uri="{FF2B5EF4-FFF2-40B4-BE49-F238E27FC236}">
                <a16:creationId xmlns:a16="http://schemas.microsoft.com/office/drawing/2014/main" id="{3545D413-6F64-E6C1-3CD2-5551BF9313EB}"/>
              </a:ext>
            </a:extLst>
          </p:cNvPr>
          <p:cNvSpPr txBox="1">
            <a:spLocks noChangeAspect="1"/>
          </p:cNvSpPr>
          <p:nvPr/>
        </p:nvSpPr>
        <p:spPr>
          <a:xfrm>
            <a:off x="8310880" y="393171"/>
            <a:ext cx="3474720" cy="8768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>
                <a:solidFill>
                  <a:schemeClr val="bg1"/>
                </a:solidFill>
                <a:latin typeface="Montserrat" panose="00000500000000000000" pitchFamily="2" charset="0"/>
                <a:ea typeface="Roboto" panose="02000000000000000000" pitchFamily="2" charset="0"/>
                <a:cs typeface="TH Sarabun New" panose="020B0500040200020003" pitchFamily="34" charset="-34"/>
              </a:rPr>
              <a:t>The International Joint Conference on               Hospitality &amp; Tourism 2023</a:t>
            </a:r>
          </a:p>
          <a:p>
            <a:pPr algn="r"/>
            <a:r>
              <a:rPr lang="en-US" b="1" dirty="0" err="1">
                <a:solidFill>
                  <a:schemeClr val="bg1"/>
                </a:solidFill>
                <a:latin typeface="Montserrat" panose="00000500000000000000" pitchFamily="2" charset="0"/>
                <a:ea typeface="Roboto" panose="02000000000000000000" pitchFamily="2" charset="0"/>
                <a:cs typeface="TH Sarabun New" panose="020B0500040200020003" pitchFamily="34" charset="-34"/>
              </a:rPr>
              <a:t>DateXX</a:t>
            </a:r>
            <a:r>
              <a:rPr lang="en-US" b="1" dirty="0">
                <a:solidFill>
                  <a:schemeClr val="bg1"/>
                </a:solidFill>
                <a:latin typeface="Montserrat" panose="00000500000000000000" pitchFamily="2" charset="0"/>
                <a:ea typeface="Roboto" panose="02000000000000000000" pitchFamily="2" charset="0"/>
                <a:cs typeface="TH Sarabun New" panose="020B0500040200020003" pitchFamily="34" charset="-34"/>
              </a:rPr>
              <a:t> to </a:t>
            </a:r>
            <a:r>
              <a:rPr lang="en-US" b="1" dirty="0">
                <a:noFill/>
                <a:latin typeface="Montserrat" panose="00000500000000000000" pitchFamily="2" charset="0"/>
                <a:ea typeface="Roboto" panose="02000000000000000000" pitchFamily="2" charset="0"/>
                <a:cs typeface="TH Sarabun New" panose="020B0500040200020003" pitchFamily="34" charset="-34"/>
              </a:rPr>
              <a:t>xx</a:t>
            </a:r>
            <a:r>
              <a:rPr lang="en-US" b="1" dirty="0">
                <a:solidFill>
                  <a:schemeClr val="bg1"/>
                </a:solidFill>
                <a:latin typeface="Montserrat" panose="00000500000000000000" pitchFamily="2" charset="0"/>
                <a:ea typeface="Roboto" panose="02000000000000000000" pitchFamily="2" charset="0"/>
                <a:cs typeface="TH Sarabun New" panose="020B0500040200020003" pitchFamily="34" charset="-34"/>
              </a:rPr>
              <a:t>, 2023</a:t>
            </a:r>
            <a:endParaRPr lang="id-ID" b="1" dirty="0">
              <a:solidFill>
                <a:schemeClr val="bg1"/>
              </a:solidFill>
              <a:latin typeface="Montserrat" panose="00000500000000000000" pitchFamily="2" charset="0"/>
              <a:ea typeface="Roboto" panose="02000000000000000000" pitchFamily="2" charset="0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170332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BE307F-75D8-49C4-B4E6-AB92E3395E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9320" y="1998345"/>
            <a:ext cx="10541000" cy="3945255"/>
          </a:xfrm>
        </p:spPr>
        <p:txBody>
          <a:bodyPr/>
          <a:lstStyle/>
          <a:p>
            <a:endParaRPr lang="id-ID" dirty="0"/>
          </a:p>
        </p:txBody>
      </p:sp>
      <p:pic>
        <p:nvPicPr>
          <p:cNvPr id="6" name="Content Placeholder 10">
            <a:extLst>
              <a:ext uri="{FF2B5EF4-FFF2-40B4-BE49-F238E27FC236}">
                <a16:creationId xmlns:a16="http://schemas.microsoft.com/office/drawing/2014/main" id="{BDA65215-4EA8-0AB3-F73D-82496A6283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320" y="310201"/>
            <a:ext cx="3448083" cy="1042767"/>
          </a:xfrm>
          <a:prstGeom prst="rect">
            <a:avLst/>
          </a:prstGeom>
        </p:spPr>
      </p:pic>
      <p:sp>
        <p:nvSpPr>
          <p:cNvPr id="7" name="Title 15">
            <a:extLst>
              <a:ext uri="{FF2B5EF4-FFF2-40B4-BE49-F238E27FC236}">
                <a16:creationId xmlns:a16="http://schemas.microsoft.com/office/drawing/2014/main" id="{37FDEE8B-9356-AC32-2DE7-8E3D30A4112F}"/>
              </a:ext>
            </a:extLst>
          </p:cNvPr>
          <p:cNvSpPr txBox="1">
            <a:spLocks/>
          </p:cNvSpPr>
          <p:nvPr/>
        </p:nvSpPr>
        <p:spPr>
          <a:xfrm>
            <a:off x="1026626" y="1213613"/>
            <a:ext cx="2956094" cy="60707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latin typeface="Montserrat" panose="00000500000000000000" pitchFamily="2" charset="0"/>
                <a:cs typeface="TH Sarabun New" panose="020B0500040200020003" pitchFamily="34" charset="-34"/>
              </a:rPr>
              <a:t>INTRODUCTION</a:t>
            </a:r>
            <a:endParaRPr lang="id-ID" sz="2800" b="1" dirty="0">
              <a:solidFill>
                <a:schemeClr val="accent6">
                  <a:lumMod val="50000"/>
                </a:schemeClr>
              </a:solidFill>
              <a:latin typeface="Montserrat" panose="00000500000000000000" pitchFamily="2" charset="0"/>
              <a:cs typeface="TH Sarabun New" panose="020B0500040200020003" pitchFamily="34" charset="-34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3182DB0A-6361-C609-52D1-B4FA6742D381}"/>
              </a:ext>
            </a:extLst>
          </p:cNvPr>
          <p:cNvSpPr/>
          <p:nvPr/>
        </p:nvSpPr>
        <p:spPr>
          <a:xfrm>
            <a:off x="2926080" y="6266921"/>
            <a:ext cx="9041163" cy="40502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EE847225-121E-7CE2-6DC0-C9DD9972B431}"/>
              </a:ext>
            </a:extLst>
          </p:cNvPr>
          <p:cNvSpPr txBox="1">
            <a:spLocks/>
          </p:cNvSpPr>
          <p:nvPr/>
        </p:nvSpPr>
        <p:spPr>
          <a:xfrm>
            <a:off x="4641883" y="6225593"/>
            <a:ext cx="7081520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400" dirty="0">
                <a:solidFill>
                  <a:schemeClr val="bg1"/>
                </a:solidFill>
                <a:latin typeface="Montserrat" panose="00000500000000000000" pitchFamily="2" charset="0"/>
                <a:ea typeface="Roboto" panose="02000000000000000000" pitchFamily="2" charset="0"/>
                <a:cs typeface="TH Sarabun New" panose="020B0500040200020003" pitchFamily="34" charset="-34"/>
              </a:rPr>
              <a:t>The International Joint Conference on Hospitality &amp; Tourism 2023</a:t>
            </a:r>
          </a:p>
        </p:txBody>
      </p:sp>
    </p:spTree>
    <p:extLst>
      <p:ext uri="{BB962C8B-B14F-4D97-AF65-F5344CB8AC3E}">
        <p14:creationId xmlns:p14="http://schemas.microsoft.com/office/powerpoint/2010/main" val="1860866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BE307F-75D8-49C4-B4E6-AB92E3395E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9320" y="1998345"/>
            <a:ext cx="10541000" cy="3945255"/>
          </a:xfrm>
        </p:spPr>
        <p:txBody>
          <a:bodyPr/>
          <a:lstStyle/>
          <a:p>
            <a:endParaRPr lang="id-ID" dirty="0"/>
          </a:p>
        </p:txBody>
      </p:sp>
      <p:pic>
        <p:nvPicPr>
          <p:cNvPr id="6" name="Content Placeholder 10">
            <a:extLst>
              <a:ext uri="{FF2B5EF4-FFF2-40B4-BE49-F238E27FC236}">
                <a16:creationId xmlns:a16="http://schemas.microsoft.com/office/drawing/2014/main" id="{BDA65215-4EA8-0AB3-F73D-82496A6283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320" y="310201"/>
            <a:ext cx="3448083" cy="1042767"/>
          </a:xfrm>
          <a:prstGeom prst="rect">
            <a:avLst/>
          </a:prstGeom>
        </p:spPr>
      </p:pic>
      <p:sp>
        <p:nvSpPr>
          <p:cNvPr id="7" name="Title 15">
            <a:extLst>
              <a:ext uri="{FF2B5EF4-FFF2-40B4-BE49-F238E27FC236}">
                <a16:creationId xmlns:a16="http://schemas.microsoft.com/office/drawing/2014/main" id="{37FDEE8B-9356-AC32-2DE7-8E3D30A4112F}"/>
              </a:ext>
            </a:extLst>
          </p:cNvPr>
          <p:cNvSpPr txBox="1">
            <a:spLocks/>
          </p:cNvSpPr>
          <p:nvPr/>
        </p:nvSpPr>
        <p:spPr>
          <a:xfrm>
            <a:off x="1026626" y="1213613"/>
            <a:ext cx="2956094" cy="60707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latin typeface="Montserrat" panose="00000500000000000000" pitchFamily="2" charset="0"/>
                <a:cs typeface="TH Sarabun New" panose="020B0500040200020003" pitchFamily="34" charset="-34"/>
              </a:rPr>
              <a:t>METHOD</a:t>
            </a:r>
            <a:endParaRPr lang="id-ID" sz="2800" b="1" dirty="0">
              <a:solidFill>
                <a:schemeClr val="accent6">
                  <a:lumMod val="50000"/>
                </a:schemeClr>
              </a:solidFill>
              <a:latin typeface="Montserrat" panose="00000500000000000000" pitchFamily="2" charset="0"/>
              <a:cs typeface="TH Sarabun New" panose="020B0500040200020003" pitchFamily="34" charset="-34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3182DB0A-6361-C609-52D1-B4FA6742D381}"/>
              </a:ext>
            </a:extLst>
          </p:cNvPr>
          <p:cNvSpPr/>
          <p:nvPr/>
        </p:nvSpPr>
        <p:spPr>
          <a:xfrm>
            <a:off x="2926080" y="6266921"/>
            <a:ext cx="9041163" cy="40502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EE847225-121E-7CE2-6DC0-C9DD9972B431}"/>
              </a:ext>
            </a:extLst>
          </p:cNvPr>
          <p:cNvSpPr txBox="1">
            <a:spLocks/>
          </p:cNvSpPr>
          <p:nvPr/>
        </p:nvSpPr>
        <p:spPr>
          <a:xfrm>
            <a:off x="4641883" y="6225593"/>
            <a:ext cx="7081520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400" dirty="0">
                <a:solidFill>
                  <a:schemeClr val="bg1"/>
                </a:solidFill>
                <a:latin typeface="Montserrat" panose="00000500000000000000" pitchFamily="2" charset="0"/>
                <a:ea typeface="Roboto" panose="02000000000000000000" pitchFamily="2" charset="0"/>
                <a:cs typeface="TH Sarabun New" panose="020B0500040200020003" pitchFamily="34" charset="-34"/>
              </a:rPr>
              <a:t>The International Joint Conference on Hospitality &amp; Tourism 2023</a:t>
            </a:r>
          </a:p>
        </p:txBody>
      </p:sp>
    </p:spTree>
    <p:extLst>
      <p:ext uri="{BB962C8B-B14F-4D97-AF65-F5344CB8AC3E}">
        <p14:creationId xmlns:p14="http://schemas.microsoft.com/office/powerpoint/2010/main" val="3502973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BE307F-75D8-49C4-B4E6-AB92E3395E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9320" y="1998345"/>
            <a:ext cx="10541000" cy="3945255"/>
          </a:xfrm>
        </p:spPr>
        <p:txBody>
          <a:bodyPr/>
          <a:lstStyle/>
          <a:p>
            <a:endParaRPr lang="id-ID" dirty="0"/>
          </a:p>
        </p:txBody>
      </p:sp>
      <p:pic>
        <p:nvPicPr>
          <p:cNvPr id="6" name="Content Placeholder 10">
            <a:extLst>
              <a:ext uri="{FF2B5EF4-FFF2-40B4-BE49-F238E27FC236}">
                <a16:creationId xmlns:a16="http://schemas.microsoft.com/office/drawing/2014/main" id="{BDA65215-4EA8-0AB3-F73D-82496A6283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320" y="310201"/>
            <a:ext cx="3448083" cy="1042767"/>
          </a:xfrm>
          <a:prstGeom prst="rect">
            <a:avLst/>
          </a:prstGeom>
        </p:spPr>
      </p:pic>
      <p:sp>
        <p:nvSpPr>
          <p:cNvPr id="7" name="Title 15">
            <a:extLst>
              <a:ext uri="{FF2B5EF4-FFF2-40B4-BE49-F238E27FC236}">
                <a16:creationId xmlns:a16="http://schemas.microsoft.com/office/drawing/2014/main" id="{37FDEE8B-9356-AC32-2DE7-8E3D30A4112F}"/>
              </a:ext>
            </a:extLst>
          </p:cNvPr>
          <p:cNvSpPr txBox="1">
            <a:spLocks/>
          </p:cNvSpPr>
          <p:nvPr/>
        </p:nvSpPr>
        <p:spPr>
          <a:xfrm>
            <a:off x="1026626" y="1213613"/>
            <a:ext cx="5384334" cy="60707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d-ID" sz="2800" b="1" dirty="0">
                <a:solidFill>
                  <a:schemeClr val="accent6">
                    <a:lumMod val="50000"/>
                  </a:schemeClr>
                </a:solidFill>
                <a:latin typeface="Montserrat" panose="00000500000000000000" pitchFamily="2" charset="0"/>
              </a:rPr>
              <a:t>RESULT AND DISCUSSION</a:t>
            </a:r>
            <a:endParaRPr lang="id-ID" sz="2800" b="1" dirty="0">
              <a:solidFill>
                <a:schemeClr val="accent6">
                  <a:lumMod val="50000"/>
                </a:schemeClr>
              </a:solidFill>
              <a:latin typeface="Montserrat" panose="00000500000000000000" pitchFamily="2" charset="0"/>
              <a:cs typeface="TH Sarabun New" panose="020B0500040200020003" pitchFamily="34" charset="-34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3182DB0A-6361-C609-52D1-B4FA6742D381}"/>
              </a:ext>
            </a:extLst>
          </p:cNvPr>
          <p:cNvSpPr/>
          <p:nvPr/>
        </p:nvSpPr>
        <p:spPr>
          <a:xfrm>
            <a:off x="2926080" y="6266921"/>
            <a:ext cx="9041163" cy="40502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EE847225-121E-7CE2-6DC0-C9DD9972B431}"/>
              </a:ext>
            </a:extLst>
          </p:cNvPr>
          <p:cNvSpPr txBox="1">
            <a:spLocks/>
          </p:cNvSpPr>
          <p:nvPr/>
        </p:nvSpPr>
        <p:spPr>
          <a:xfrm>
            <a:off x="4641883" y="6225593"/>
            <a:ext cx="7081520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400" dirty="0">
                <a:solidFill>
                  <a:schemeClr val="bg1"/>
                </a:solidFill>
                <a:latin typeface="Montserrat" panose="00000500000000000000" pitchFamily="2" charset="0"/>
                <a:ea typeface="Roboto" panose="02000000000000000000" pitchFamily="2" charset="0"/>
                <a:cs typeface="TH Sarabun New" panose="020B0500040200020003" pitchFamily="34" charset="-34"/>
              </a:rPr>
              <a:t>The International Joint Conference on Hospitality &amp; Tourism 2023</a:t>
            </a:r>
          </a:p>
        </p:txBody>
      </p:sp>
    </p:spTree>
    <p:extLst>
      <p:ext uri="{BB962C8B-B14F-4D97-AF65-F5344CB8AC3E}">
        <p14:creationId xmlns:p14="http://schemas.microsoft.com/office/powerpoint/2010/main" val="17861636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BE307F-75D8-49C4-B4E6-AB92E3395E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9320" y="1998345"/>
            <a:ext cx="10541000" cy="3945255"/>
          </a:xfrm>
        </p:spPr>
        <p:txBody>
          <a:bodyPr/>
          <a:lstStyle/>
          <a:p>
            <a:endParaRPr lang="id-ID" dirty="0"/>
          </a:p>
        </p:txBody>
      </p:sp>
      <p:pic>
        <p:nvPicPr>
          <p:cNvPr id="6" name="Content Placeholder 10">
            <a:extLst>
              <a:ext uri="{FF2B5EF4-FFF2-40B4-BE49-F238E27FC236}">
                <a16:creationId xmlns:a16="http://schemas.microsoft.com/office/drawing/2014/main" id="{BDA65215-4EA8-0AB3-F73D-82496A6283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320" y="310201"/>
            <a:ext cx="3448083" cy="1042767"/>
          </a:xfrm>
          <a:prstGeom prst="rect">
            <a:avLst/>
          </a:prstGeom>
        </p:spPr>
      </p:pic>
      <p:sp>
        <p:nvSpPr>
          <p:cNvPr id="7" name="Title 15">
            <a:extLst>
              <a:ext uri="{FF2B5EF4-FFF2-40B4-BE49-F238E27FC236}">
                <a16:creationId xmlns:a16="http://schemas.microsoft.com/office/drawing/2014/main" id="{37FDEE8B-9356-AC32-2DE7-8E3D30A4112F}"/>
              </a:ext>
            </a:extLst>
          </p:cNvPr>
          <p:cNvSpPr txBox="1">
            <a:spLocks/>
          </p:cNvSpPr>
          <p:nvPr/>
        </p:nvSpPr>
        <p:spPr>
          <a:xfrm>
            <a:off x="1026626" y="1213613"/>
            <a:ext cx="5384334" cy="60707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latin typeface="Montserrat" panose="00000500000000000000" pitchFamily="2" charset="0"/>
              </a:rPr>
              <a:t>CONCLUSION</a:t>
            </a:r>
            <a:endParaRPr lang="id-ID" sz="2800" b="1" dirty="0">
              <a:solidFill>
                <a:schemeClr val="accent6">
                  <a:lumMod val="50000"/>
                </a:schemeClr>
              </a:solidFill>
              <a:latin typeface="Montserrat" panose="00000500000000000000" pitchFamily="2" charset="0"/>
              <a:cs typeface="TH Sarabun New" panose="020B0500040200020003" pitchFamily="34" charset="-34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3182DB0A-6361-C609-52D1-B4FA6742D381}"/>
              </a:ext>
            </a:extLst>
          </p:cNvPr>
          <p:cNvSpPr/>
          <p:nvPr/>
        </p:nvSpPr>
        <p:spPr>
          <a:xfrm>
            <a:off x="2926080" y="6266921"/>
            <a:ext cx="9041163" cy="40502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EE847225-121E-7CE2-6DC0-C9DD9972B431}"/>
              </a:ext>
            </a:extLst>
          </p:cNvPr>
          <p:cNvSpPr txBox="1">
            <a:spLocks/>
          </p:cNvSpPr>
          <p:nvPr/>
        </p:nvSpPr>
        <p:spPr>
          <a:xfrm>
            <a:off x="4641883" y="6225593"/>
            <a:ext cx="7081520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400" dirty="0">
                <a:solidFill>
                  <a:schemeClr val="bg1"/>
                </a:solidFill>
                <a:latin typeface="Montserrat" panose="00000500000000000000" pitchFamily="2" charset="0"/>
                <a:ea typeface="Roboto" panose="02000000000000000000" pitchFamily="2" charset="0"/>
                <a:cs typeface="TH Sarabun New" panose="020B0500040200020003" pitchFamily="34" charset="-34"/>
              </a:rPr>
              <a:t>The International Joint Conference on Hospitality &amp; Tourism 2023</a:t>
            </a:r>
          </a:p>
        </p:txBody>
      </p:sp>
    </p:spTree>
    <p:extLst>
      <p:ext uri="{BB962C8B-B14F-4D97-AF65-F5344CB8AC3E}">
        <p14:creationId xmlns:p14="http://schemas.microsoft.com/office/powerpoint/2010/main" val="3424030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731CE98-A160-1013-8476-822D8A13E21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itle 15">
            <a:extLst>
              <a:ext uri="{FF2B5EF4-FFF2-40B4-BE49-F238E27FC236}">
                <a16:creationId xmlns:a16="http://schemas.microsoft.com/office/drawing/2014/main" id="{81EBC69E-EE4D-52B7-CA78-F06132EE7768}"/>
              </a:ext>
            </a:extLst>
          </p:cNvPr>
          <p:cNvSpPr txBox="1">
            <a:spLocks/>
          </p:cNvSpPr>
          <p:nvPr/>
        </p:nvSpPr>
        <p:spPr>
          <a:xfrm>
            <a:off x="2244873" y="3019019"/>
            <a:ext cx="8157030" cy="111317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600" b="1" dirty="0">
                <a:solidFill>
                  <a:schemeClr val="bg1"/>
                </a:solidFill>
                <a:latin typeface="Montserrat" panose="00000500000000000000" pitchFamily="2" charset="0"/>
                <a:ea typeface="Roboto" panose="02000000000000000000" pitchFamily="2" charset="0"/>
                <a:cs typeface="Segoe UI Semibold" panose="020B0702040204020203" pitchFamily="34" charset="0"/>
              </a:rPr>
              <a:t>THANK YOU</a:t>
            </a:r>
            <a:endParaRPr lang="id-ID" sz="6600" dirty="0">
              <a:solidFill>
                <a:schemeClr val="bg1"/>
              </a:solidFill>
            </a:endParaRPr>
          </a:p>
        </p:txBody>
      </p:sp>
      <p:pic>
        <p:nvPicPr>
          <p:cNvPr id="1030" name="Picture 6" descr="SHRD - คณะพัฒนาทรัพยากรมนุษย์ สถาบันบัณฑิตพัฒนบริหารศาสตร์">
            <a:extLst>
              <a:ext uri="{FF2B5EF4-FFF2-40B4-BE49-F238E27FC236}">
                <a16:creationId xmlns:a16="http://schemas.microsoft.com/office/drawing/2014/main" id="{048FEEF1-62CA-2568-DCAC-19AC54035C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156" y="259928"/>
            <a:ext cx="943528" cy="947740"/>
          </a:xfrm>
          <a:prstGeom prst="flowChartConnector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0C86EA9C-3FBF-2F03-427B-F835615A01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5117" y="405609"/>
            <a:ext cx="2668271" cy="806937"/>
          </a:xfrm>
          <a:prstGeom prst="rect">
            <a:avLst/>
          </a:prstGeom>
        </p:spPr>
      </p:pic>
      <p:pic>
        <p:nvPicPr>
          <p:cNvPr id="1036" name="Picture 12" descr="OIA:: - Home">
            <a:extLst>
              <a:ext uri="{FF2B5EF4-FFF2-40B4-BE49-F238E27FC236}">
                <a16:creationId xmlns:a16="http://schemas.microsoft.com/office/drawing/2014/main" id="{7F4F8BCD-FB55-9403-356B-40969DF28FF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76" t="8034" r="9197" b="10511"/>
          <a:stretch/>
        </p:blipFill>
        <p:spPr bwMode="auto">
          <a:xfrm>
            <a:off x="1939309" y="405609"/>
            <a:ext cx="1599303" cy="727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 Placeholder 16">
            <a:extLst>
              <a:ext uri="{FF2B5EF4-FFF2-40B4-BE49-F238E27FC236}">
                <a16:creationId xmlns:a16="http://schemas.microsoft.com/office/drawing/2014/main" id="{3545D413-6F64-E6C1-3CD2-5551BF9313EB}"/>
              </a:ext>
            </a:extLst>
          </p:cNvPr>
          <p:cNvSpPr txBox="1">
            <a:spLocks/>
          </p:cNvSpPr>
          <p:nvPr/>
        </p:nvSpPr>
        <p:spPr>
          <a:xfrm>
            <a:off x="8310880" y="393171"/>
            <a:ext cx="3474720" cy="8768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>
                <a:solidFill>
                  <a:schemeClr val="bg1"/>
                </a:solidFill>
                <a:latin typeface="Montserrat" panose="00000500000000000000" pitchFamily="2" charset="0"/>
                <a:ea typeface="Roboto" panose="02000000000000000000" pitchFamily="2" charset="0"/>
                <a:cs typeface="TH Sarabun New" panose="020B0500040200020003" pitchFamily="34" charset="-34"/>
              </a:rPr>
              <a:t>The International Joint Conference on               Hospitality &amp; Tourism 2023</a:t>
            </a:r>
          </a:p>
          <a:p>
            <a:pPr algn="r"/>
            <a:r>
              <a:rPr lang="en-US" b="1" dirty="0" err="1">
                <a:solidFill>
                  <a:schemeClr val="bg1"/>
                </a:solidFill>
                <a:latin typeface="Montserrat" panose="00000500000000000000" pitchFamily="2" charset="0"/>
                <a:ea typeface="Roboto" panose="02000000000000000000" pitchFamily="2" charset="0"/>
                <a:cs typeface="TH Sarabun New" panose="020B0500040200020003" pitchFamily="34" charset="-34"/>
              </a:rPr>
              <a:t>DateXX</a:t>
            </a:r>
            <a:r>
              <a:rPr lang="en-US" b="1" dirty="0">
                <a:solidFill>
                  <a:schemeClr val="bg1"/>
                </a:solidFill>
                <a:latin typeface="Montserrat" panose="00000500000000000000" pitchFamily="2" charset="0"/>
                <a:ea typeface="Roboto" panose="02000000000000000000" pitchFamily="2" charset="0"/>
                <a:cs typeface="TH Sarabun New" panose="020B0500040200020003" pitchFamily="34" charset="-34"/>
              </a:rPr>
              <a:t> to xx, 2023</a:t>
            </a:r>
            <a:endParaRPr lang="id-ID" b="1" dirty="0">
              <a:solidFill>
                <a:schemeClr val="bg1"/>
              </a:solidFill>
              <a:latin typeface="Montserrat" panose="00000500000000000000" pitchFamily="2" charset="0"/>
              <a:ea typeface="Roboto" panose="02000000000000000000" pitchFamily="2" charset="0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047431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731CE98-A160-1013-8476-822D8A13E21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30" name="Picture 6" descr="SHRD - คณะพัฒนาทรัพยากรมนุษย์ สถาบันบัณฑิตพัฒนบริหารศาสตร์">
            <a:extLst>
              <a:ext uri="{FF2B5EF4-FFF2-40B4-BE49-F238E27FC236}">
                <a16:creationId xmlns:a16="http://schemas.microsoft.com/office/drawing/2014/main" id="{048FEEF1-62CA-2568-DCAC-19AC54035C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156" y="259928"/>
            <a:ext cx="943528" cy="947740"/>
          </a:xfrm>
          <a:prstGeom prst="flowChartConnector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0C86EA9C-3FBF-2F03-427B-F835615A01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5117" y="405609"/>
            <a:ext cx="2668271" cy="806937"/>
          </a:xfrm>
          <a:prstGeom prst="rect">
            <a:avLst/>
          </a:prstGeom>
        </p:spPr>
      </p:pic>
      <p:pic>
        <p:nvPicPr>
          <p:cNvPr id="1036" name="Picture 12" descr="OIA:: - Home">
            <a:extLst>
              <a:ext uri="{FF2B5EF4-FFF2-40B4-BE49-F238E27FC236}">
                <a16:creationId xmlns:a16="http://schemas.microsoft.com/office/drawing/2014/main" id="{7F4F8BCD-FB55-9403-356B-40969DF28FF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76" t="8034" r="9197" b="10511"/>
          <a:stretch/>
        </p:blipFill>
        <p:spPr bwMode="auto">
          <a:xfrm>
            <a:off x="1939309" y="405609"/>
            <a:ext cx="1599303" cy="727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 Placeholder 16">
            <a:extLst>
              <a:ext uri="{FF2B5EF4-FFF2-40B4-BE49-F238E27FC236}">
                <a16:creationId xmlns:a16="http://schemas.microsoft.com/office/drawing/2014/main" id="{3545D413-6F64-E6C1-3CD2-5551BF9313EB}"/>
              </a:ext>
            </a:extLst>
          </p:cNvPr>
          <p:cNvSpPr txBox="1">
            <a:spLocks/>
          </p:cNvSpPr>
          <p:nvPr/>
        </p:nvSpPr>
        <p:spPr>
          <a:xfrm>
            <a:off x="8310880" y="393171"/>
            <a:ext cx="3474720" cy="8768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>
                <a:solidFill>
                  <a:schemeClr val="bg1"/>
                </a:solidFill>
                <a:latin typeface="Montserrat" panose="00000500000000000000" pitchFamily="2" charset="0"/>
                <a:ea typeface="Roboto" panose="02000000000000000000" pitchFamily="2" charset="0"/>
                <a:cs typeface="TH Sarabun New" panose="020B0500040200020003" pitchFamily="34" charset="-34"/>
              </a:rPr>
              <a:t>The International Joint Conference on               Hospitality &amp; Tourism 2023</a:t>
            </a:r>
          </a:p>
          <a:p>
            <a:pPr algn="r"/>
            <a:r>
              <a:rPr lang="en-US" b="1" dirty="0" err="1">
                <a:solidFill>
                  <a:schemeClr val="bg1"/>
                </a:solidFill>
                <a:latin typeface="Montserrat" panose="00000500000000000000" pitchFamily="2" charset="0"/>
                <a:ea typeface="Roboto" panose="02000000000000000000" pitchFamily="2" charset="0"/>
                <a:cs typeface="TH Sarabun New" panose="020B0500040200020003" pitchFamily="34" charset="-34"/>
              </a:rPr>
              <a:t>DateXX</a:t>
            </a:r>
            <a:r>
              <a:rPr lang="en-US" b="1" dirty="0">
                <a:solidFill>
                  <a:schemeClr val="bg1"/>
                </a:solidFill>
                <a:latin typeface="Montserrat" panose="00000500000000000000" pitchFamily="2" charset="0"/>
                <a:ea typeface="Roboto" panose="02000000000000000000" pitchFamily="2" charset="0"/>
                <a:cs typeface="TH Sarabun New" panose="020B0500040200020003" pitchFamily="34" charset="-34"/>
              </a:rPr>
              <a:t> to xx, 2023</a:t>
            </a:r>
            <a:endParaRPr lang="id-ID" b="1" dirty="0">
              <a:solidFill>
                <a:schemeClr val="bg1"/>
              </a:solidFill>
              <a:latin typeface="Montserrat" panose="00000500000000000000" pitchFamily="2" charset="0"/>
              <a:ea typeface="Roboto" panose="02000000000000000000" pitchFamily="2" charset="0"/>
              <a:cs typeface="TH Sarabun New" panose="020B0500040200020003" pitchFamily="34" charset="-34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D385D51-A92D-062A-3CF1-3F33E991BC26}"/>
              </a:ext>
            </a:extLst>
          </p:cNvPr>
          <p:cNvSpPr txBox="1">
            <a:spLocks/>
          </p:cNvSpPr>
          <p:nvPr/>
        </p:nvSpPr>
        <p:spPr>
          <a:xfrm>
            <a:off x="2231980" y="2260273"/>
            <a:ext cx="7571436" cy="189296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3000" b="1" spc="200" dirty="0">
                <a:solidFill>
                  <a:schemeClr val="bg1"/>
                </a:solidFill>
                <a:latin typeface="Montserrat" panose="00000500000000000000" pitchFamily="2" charset="0"/>
              </a:rPr>
              <a:t>Q  A</a:t>
            </a:r>
            <a:endParaRPr lang="id-ID" sz="13000" b="1" spc="200" dirty="0">
              <a:solidFill>
                <a:schemeClr val="bg1"/>
              </a:solidFill>
              <a:latin typeface="Montserrat" panose="00000500000000000000" pitchFamily="2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35248200-CED5-2D3C-CDC7-C5E34EBC076A}"/>
              </a:ext>
            </a:extLst>
          </p:cNvPr>
          <p:cNvSpPr txBox="1">
            <a:spLocks/>
          </p:cNvSpPr>
          <p:nvPr/>
        </p:nvSpPr>
        <p:spPr>
          <a:xfrm>
            <a:off x="2310282" y="3429000"/>
            <a:ext cx="7571436" cy="93846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id-ID" sz="6000" b="1" kern="1200" dirty="0" smtClean="0">
                <a:solidFill>
                  <a:schemeClr val="bg1"/>
                </a:solidFill>
                <a:latin typeface="Montserrat" panose="00000500000000000000" pitchFamily="2" charset="0"/>
                <a:ea typeface="Roboto" panose="02000000000000000000" pitchFamily="2" charset="0"/>
                <a:cs typeface="Segoe UI Semibold" panose="020B0702040204020203" pitchFamily="34" charset="0"/>
              </a:defRPr>
            </a:lvl1pPr>
          </a:lstStyle>
          <a:p>
            <a:pPr algn="ctr"/>
            <a:r>
              <a:rPr lang="en-US" b="0" spc="200" dirty="0"/>
              <a:t>&amp;</a:t>
            </a:r>
            <a:endParaRPr lang="en-US" sz="13000" spc="200" dirty="0"/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9286F12C-6915-7918-3EB1-AA8BA05B1A75}"/>
              </a:ext>
            </a:extLst>
          </p:cNvPr>
          <p:cNvSpPr/>
          <p:nvPr/>
        </p:nvSpPr>
        <p:spPr>
          <a:xfrm rot="8100000">
            <a:off x="5063065" y="2751309"/>
            <a:ext cx="2191947" cy="1862711"/>
          </a:xfrm>
          <a:prstGeom prst="arc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65444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100</TotalTime>
  <Words>98</Words>
  <Application>Microsoft Office PowerPoint</Application>
  <PresentationFormat>Widescreen</PresentationFormat>
  <Paragraphs>20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Montserrat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Nanthawat Suetrong</dc:creator>
  <cp:lastModifiedBy>Nanthawat Suetrong</cp:lastModifiedBy>
  <cp:revision>7</cp:revision>
  <dcterms:created xsi:type="dcterms:W3CDTF">2023-03-11T02:14:39Z</dcterms:created>
  <dcterms:modified xsi:type="dcterms:W3CDTF">2023-03-13T05:37:56Z</dcterms:modified>
</cp:coreProperties>
</file>